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289" r:id="rId43"/>
    <p:sldId id="369" r:id="rId44"/>
    <p:sldId id="370" r:id="rId45"/>
    <p:sldId id="371" r:id="rId46"/>
    <p:sldId id="372" r:id="rId47"/>
    <p:sldId id="373" r:id="rId48"/>
    <p:sldId id="374" r:id="rId49"/>
    <p:sldId id="375" r:id="rId50"/>
    <p:sldId id="376" r:id="rId51"/>
    <p:sldId id="377" r:id="rId52"/>
    <p:sldId id="378" r:id="rId53"/>
    <p:sldId id="379" r:id="rId54"/>
    <p:sldId id="383" r:id="rId55"/>
    <p:sldId id="384" r:id="rId56"/>
    <p:sldId id="385" r:id="rId57"/>
    <p:sldId id="386" r:id="rId58"/>
    <p:sldId id="388" r:id="rId59"/>
    <p:sldId id="389" r:id="rId60"/>
    <p:sldId id="390" r:id="rId61"/>
    <p:sldId id="391" r:id="rId62"/>
    <p:sldId id="392" r:id="rId63"/>
    <p:sldId id="393" r:id="rId64"/>
    <p:sldId id="394" r:id="rId65"/>
    <p:sldId id="395" r:id="rId66"/>
    <p:sldId id="382" r:id="rId67"/>
    <p:sldId id="380" r:id="rId68"/>
    <p:sldId id="381" r:id="rId6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4169" dt="2018-10-02T15:01:27.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313" autoAdjust="0"/>
  </p:normalViewPr>
  <p:slideViewPr>
    <p:cSldViewPr snapToGrid="0" snapToObjects="1">
      <p:cViewPr varScale="1">
        <p:scale>
          <a:sx n="126" d="100"/>
          <a:sy n="126" d="100"/>
        </p:scale>
        <p:origin x="429" y="6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2T15:01:27.631" v="4156" actId="20577"/>
      <pc:docMkLst>
        <pc:docMk/>
      </pc:docMkLst>
      <pc:sldChg chg="ord">
        <pc:chgData name="Raymond Camden" userId="7f77d1fe9c69badb" providerId="LiveId" clId="{11AEE8CD-5473-4AC4-97E8-0F1B521DFBBD}" dt="2018-09-29T14:32:31.754" v="1556"/>
        <pc:sldMkLst>
          <pc:docMk/>
          <pc:sldMk cId="202621253" sldId="289"/>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pc:chgData name="Raymond Camden" userId="7f77d1fe9c69badb" providerId="LiveId" clId="{11AEE8CD-5473-4AC4-97E8-0F1B521DFBBD}" dt="2018-10-01T16:09:57.445" v="2445" actId="20577"/>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NotesTx">
        <pc:chgData name="Raymond Camden" userId="7f77d1fe9c69badb" providerId="LiveId" clId="{11AEE8CD-5473-4AC4-97E8-0F1B521DFBBD}" dt="2018-10-01T18:12:27.533" v="3071" actId="113"/>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1T18:12:27.533" v="3071" actId="113"/>
          <ac:spMkLst>
            <pc:docMk/>
            <pc:sldMk cId="480998623" sldId="381"/>
            <ac:spMk id="3" creationId="{0778D1A1-E90E-41AE-9E5B-C91F31161C70}"/>
          </ac:spMkLst>
        </pc:spChg>
      </pc:sldChg>
      <pc:sldChg chg="modSp add">
        <pc:chgData name="Raymond Camden" userId="7f77d1fe9c69badb" providerId="LiveId" clId="{11AEE8CD-5473-4AC4-97E8-0F1B521DFBBD}" dt="2018-10-01T18:15:10.780" v="3094" actId="20577"/>
        <pc:sldMkLst>
          <pc:docMk/>
          <pc:sldMk cId="147650700" sldId="382"/>
        </pc:sldMkLst>
        <pc:spChg chg="mod">
          <ac:chgData name="Raymond Camden" userId="7f77d1fe9c69badb" providerId="LiveId" clId="{11AEE8CD-5473-4AC4-97E8-0F1B521DFBBD}" dt="2018-10-01T18:15:10.780" v="3094" actId="20577"/>
          <ac:spMkLst>
            <pc:docMk/>
            <pc:sldMk cId="147650700" sldId="382"/>
            <ac:spMk id="2" creationId="{EFBCC515-D5AA-4B45-B2D6-BE1A38D76C6E}"/>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pc:chgData name="Raymond Camden" userId="7f77d1fe9c69badb" providerId="LiveId" clId="{11AEE8CD-5473-4AC4-97E8-0F1B521DFBBD}" dt="2018-10-01T18:23:19.079" v="3305" actId="20577"/>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 del">
        <pc:chgData name="Raymond Camden" userId="7f77d1fe9c69badb" providerId="LiveId" clId="{11AEE8CD-5473-4AC4-97E8-0F1B521DFBBD}" dt="2018-10-02T14:16:31.428" v="3417" actId="2696"/>
        <pc:sldMkLst>
          <pc:docMk/>
          <pc:sldMk cId="2973534121" sldId="388"/>
        </pc:sldMkLst>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pc:chgData name="Raymond Camden" userId="7f77d1fe9c69badb" providerId="LiveId" clId="{11AEE8CD-5473-4AC4-97E8-0F1B521DFBBD}" dt="2018-10-02T15:01:27.631" v="4156" actId="20577"/>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9/25/2018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43</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45</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52</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57</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62</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64</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68</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C515-D5AA-4B45-B2D6-BE1A38D76C6E}"/>
              </a:ext>
            </a:extLst>
          </p:cNvPr>
          <p:cNvSpPr>
            <a:spLocks noGrp="1"/>
          </p:cNvSpPr>
          <p:nvPr>
            <p:ph type="title"/>
          </p:nvPr>
        </p:nvSpPr>
        <p:spPr/>
        <p:txBody>
          <a:bodyPr/>
          <a:lstStyle/>
          <a:p>
            <a:r>
              <a:rPr lang="en-US" dirty="0"/>
              <a:t>RAY THIS IS BUFFER</a:t>
            </a:r>
          </a:p>
        </p:txBody>
      </p:sp>
      <p:sp>
        <p:nvSpPr>
          <p:cNvPr id="3" name="Content Placeholder 2">
            <a:extLst>
              <a:ext uri="{FF2B5EF4-FFF2-40B4-BE49-F238E27FC236}">
                <a16:creationId xmlns:a16="http://schemas.microsoft.com/office/drawing/2014/main" id="{9C1C286D-3502-4591-B2AD-F2A60BE972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650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p:txBody>
      </p:sp>
    </p:spTree>
    <p:extLst>
      <p:ext uri="{BB962C8B-B14F-4D97-AF65-F5344CB8AC3E}">
        <p14:creationId xmlns:p14="http://schemas.microsoft.com/office/powerpoint/2010/main" val="480998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17321</TotalTime>
  <Words>1862</Words>
  <Application>Microsoft Office PowerPoint</Application>
  <PresentationFormat>On-screen Show (16:9)</PresentationFormat>
  <Paragraphs>263</Paragraphs>
  <Slides>68</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RAY THIS IS BUFFER</vt:lpstr>
      <vt:lpstr>Exercise One –Recipe API</vt:lpstr>
      <vt:lpstr>Exercise One – Recipe API</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2018-10-02T15:03:11Z</dcterms:modified>
</cp:coreProperties>
</file>